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942" y="-3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B5046-32A6-48F5-85D0-3041EF1F864D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CC60C-4478-40CC-AEAC-35F4FFD767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B5046-32A6-48F5-85D0-3041EF1F864D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CC60C-4478-40CC-AEAC-35F4FFD767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B5046-32A6-48F5-85D0-3041EF1F864D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CC60C-4478-40CC-AEAC-35F4FFD767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B5046-32A6-48F5-85D0-3041EF1F864D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CC60C-4478-40CC-AEAC-35F4FFD767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B5046-32A6-48F5-85D0-3041EF1F864D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CC60C-4478-40CC-AEAC-35F4FFD767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B5046-32A6-48F5-85D0-3041EF1F864D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CC60C-4478-40CC-AEAC-35F4FFD767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B5046-32A6-48F5-85D0-3041EF1F864D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CC60C-4478-40CC-AEAC-35F4FFD767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B5046-32A6-48F5-85D0-3041EF1F864D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CC60C-4478-40CC-AEAC-35F4FFD767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B5046-32A6-48F5-85D0-3041EF1F864D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CC60C-4478-40CC-AEAC-35F4FFD767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B5046-32A6-48F5-85D0-3041EF1F864D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CC60C-4478-40CC-AEAC-35F4FFD767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B5046-32A6-48F5-85D0-3041EF1F864D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CC60C-4478-40CC-AEAC-35F4FFD767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AB5046-32A6-48F5-85D0-3041EF1F864D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BCC60C-4478-40CC-AEAC-35F4FFD7672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71481"/>
            <a:ext cx="7772400" cy="302897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                   </a:t>
            </a:r>
            <a:r>
              <a:rPr lang="vi-VN" b="1" dirty="0" smtClean="0">
                <a:solidFill>
                  <a:srgbClr val="002060"/>
                </a:solidFill>
              </a:rPr>
              <a:t>Панин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                       </a:t>
            </a:r>
            <a:r>
              <a:rPr lang="vi-VN" b="1" dirty="0" smtClean="0">
                <a:solidFill>
                  <a:srgbClr val="002060"/>
                </a:solidFill>
              </a:rPr>
              <a:t>Иван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vi-VN" b="1" dirty="0" smtClean="0">
                <a:solidFill>
                  <a:srgbClr val="002060"/>
                </a:solidFill>
              </a:rPr>
              <a:t>Александрович </a:t>
            </a: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российский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спортсмен, член сборной команды России по лыжному двоеборью. Мастер спорта России.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Оля\Desktop\фото\ваня\1326134964Panin_Ivan_dvoeborj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428604"/>
            <a:ext cx="2381250" cy="158115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pic>
        <p:nvPicPr>
          <p:cNvPr id="1027" name="Picture 3" descr="C:\Users\Оля\Desktop\фото\ваня\Иван Панин — Зимние Игры – 2014_files\80c3d7e036a5385a336dd3b2132b0308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3781725"/>
            <a:ext cx="4572032" cy="264767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929718" cy="6429420"/>
          </a:xfrm>
        </p:spPr>
        <p:txBody>
          <a:bodyPr>
            <a:normAutofit/>
          </a:bodyPr>
          <a:lstStyle/>
          <a:p>
            <a:pPr marL="182563" indent="-182563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Иван Панин Родился в Уфе. Живет в Лениногорске, Республика Татарстан. </a:t>
            </a:r>
          </a:p>
          <a:p>
            <a:pPr marL="182563" indent="-182563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Первый тренер — М. Ахметзянов, сейчас А. Чальцев.</a:t>
            </a:r>
          </a:p>
          <a:p>
            <a:pPr marL="182563" indent="-182563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Принял участие в семи стартах на трех юниорских чемпионатах мира (2005—2007, Кранье). На взрослых международных соревнованиях Панин впервые стартовал в 2008 году на этапе Кубка мира (Куусамо, Финляндия). Участник двух чемпионатов мира.</a:t>
            </a:r>
          </a:p>
          <a:p>
            <a:pPr marL="182563" indent="-182563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Победитель (командное первенство) и бронзовый призер (классика) Всемирной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Универсиады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турецкий Эрзурум (2011). </a:t>
            </a:r>
          </a:p>
          <a:p>
            <a:endParaRPr lang="ru-RU" sz="2400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2050" name="Picture 2" descr="C:\Users\Оля\Desktop\фото\ваня\ttgb-S9P1O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50265" y="4572008"/>
            <a:ext cx="4643470" cy="207170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7620" y="1857364"/>
            <a:ext cx="4829180" cy="4725998"/>
          </a:xfrm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ПОЖЕЛАНИЯ ДЕТЯМ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спортсмена Ивана Панина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Ребята, желаю вам расти здоровыми, посещать спортивные кружки. Не переживать если не всё сразу будет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получаться, старайтесь,  если есть желание  стать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будущими спортсменами. И пускай не каждый станет чемпионом – всегда  будет польза от занятий спортом!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Оля\Desktop\фото\ваня\x_ddaa9c7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928802"/>
            <a:ext cx="3219450" cy="4500594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0" y="285728"/>
            <a:ext cx="9144000" cy="2071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Воспитатель МАДОУ «Детский сад</a:t>
            </a:r>
            <a:r>
              <a:rPr kumimoji="0" lang="ru-RU" sz="34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№7» Иванова О.Н. гордиться своим племянником Панином Иваном,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4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который передаёт всему нашему детскому саду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4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наилучшие пожелания</a:t>
            </a:r>
            <a:r>
              <a:rPr kumimoji="0" lang="ru-RU" sz="2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785794"/>
            <a:ext cx="4786346" cy="2928958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 гордимся тобой, Ваня !</a:t>
            </a:r>
            <a:b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Светлый лучик  всей семьи,</a:t>
            </a:r>
            <a:b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хотим, чтоб всё на свете</a:t>
            </a:r>
            <a:b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Получалось у тебя. </a:t>
            </a:r>
            <a:b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Ждут тебя еще свершенья,</a:t>
            </a:r>
            <a:b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Мир  побед и достижений.</a:t>
            </a:r>
            <a:b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Набирайся же терпенья</a:t>
            </a:r>
            <a:b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шагай вперед  всегда ! </a:t>
            </a: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lum bright="-10000" contrast="10000"/>
          </a:blip>
          <a:srcRect l="2985" t="6811"/>
          <a:stretch>
            <a:fillRect/>
          </a:stretch>
        </p:blipFill>
        <p:spPr bwMode="auto">
          <a:xfrm>
            <a:off x="428596" y="3429000"/>
            <a:ext cx="4869720" cy="30751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5" name="Picture 2" descr="C:\Users\Оля\Desktop\Ольга\Фотоальбом\2011 год\DSC01589.JPG"/>
          <p:cNvPicPr>
            <a:picLocks noChangeAspect="1" noChangeArrowheads="1"/>
          </p:cNvPicPr>
          <p:nvPr/>
        </p:nvPicPr>
        <p:blipFill>
          <a:blip r:embed="rId3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5715008" y="357165"/>
            <a:ext cx="2857520" cy="3598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50</Words>
  <Application>Microsoft Office PowerPoint</Application>
  <PresentationFormat>Экран (4:3)</PresentationFormat>
  <Paragraphs>10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                   Панин                         Иван Александрович   российский спортсмен, член сборной команды России по лыжному двоеборью. Мастер спорта России.</vt:lpstr>
      <vt:lpstr>Слайд 2</vt:lpstr>
      <vt:lpstr>ПОЖЕЛАНИЯ ДЕТЯМ  от спортсмена Ивана Панина   Ребята, желаю вам расти здоровыми, посещать спортивные кружки. Не переживать если не всё сразу будет получаться, старайтесь,  если есть желание  стать будущими спортсменами. И пускай не каждый станет чемпионом – всегда  будет польза от занятий спортом!</vt:lpstr>
      <vt:lpstr>Мы  гордимся тобой, Ваня ! Светлый лучик  всей семьи, Мы хотим, чтоб всё на свете Получалось у тебя.  Ждут тебя еще свершенья, Мир  побед и достижений. Набирайся же терпенья И шагай вперед  всегда !   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Оля</dc:creator>
  <cp:lastModifiedBy>My</cp:lastModifiedBy>
  <cp:revision>18</cp:revision>
  <dcterms:created xsi:type="dcterms:W3CDTF">2014-02-11T16:45:39Z</dcterms:created>
  <dcterms:modified xsi:type="dcterms:W3CDTF">2014-02-12T06:06:40Z</dcterms:modified>
</cp:coreProperties>
</file>